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6"/>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AE49BC6E-D8A3-4B6C-9FBD-C4AB5586BD74}" type="datetimeFigureOut">
              <a:rPr lang="de-AT" smtClean="0"/>
              <a:pPr/>
              <a:t>19.08.2015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84D71FB9-6B6E-4FD7-8089-A75ABA97BB29}" type="slidenum">
              <a:rPr lang="de-AT" smtClean="0"/>
              <a:pPr/>
              <a:t>‹Nr.›</a:t>
            </a:fld>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AE49BC6E-D8A3-4B6C-9FBD-C4AB5586BD74}" type="datetimeFigureOut">
              <a:rPr lang="de-AT" smtClean="0"/>
              <a:pPr/>
              <a:t>19.08.2015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84D71FB9-6B6E-4FD7-8089-A75ABA97BB29}" type="slidenum">
              <a:rPr lang="de-AT" smtClean="0"/>
              <a:pPr/>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49" y="366713"/>
            <a:ext cx="1543051" cy="780097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342901" y="366713"/>
            <a:ext cx="4476751" cy="780097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AE49BC6E-D8A3-4B6C-9FBD-C4AB5586BD74}" type="datetimeFigureOut">
              <a:rPr lang="de-AT" smtClean="0"/>
              <a:pPr/>
              <a:t>19.08.2015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84D71FB9-6B6E-4FD7-8089-A75ABA97BB29}" type="slidenum">
              <a:rPr lang="de-AT" smtClean="0"/>
              <a:pPr/>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AE49BC6E-D8A3-4B6C-9FBD-C4AB5586BD74}" type="datetimeFigureOut">
              <a:rPr lang="de-AT" smtClean="0"/>
              <a:pPr/>
              <a:t>19.08.2015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84D71FB9-6B6E-4FD7-8089-A75ABA97BB29}" type="slidenum">
              <a:rPr lang="de-AT" smtClean="0"/>
              <a:pPr/>
              <a:t>‹Nr.›</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AE49BC6E-D8A3-4B6C-9FBD-C4AB5586BD74}" type="datetimeFigureOut">
              <a:rPr lang="de-AT" smtClean="0"/>
              <a:pPr/>
              <a:t>19.08.2015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84D71FB9-6B6E-4FD7-8089-A75ABA97BB29}" type="slidenum">
              <a:rPr lang="de-AT" smtClean="0"/>
              <a:pPr/>
              <a:t>‹Nr.›</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3429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35052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AE49BC6E-D8A3-4B6C-9FBD-C4AB5586BD74}" type="datetimeFigureOut">
              <a:rPr lang="de-AT" smtClean="0"/>
              <a:pPr/>
              <a:t>19.08.2015</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84D71FB9-6B6E-4FD7-8089-A75ABA97BB29}" type="slidenum">
              <a:rPr lang="de-AT" smtClean="0"/>
              <a:pPr/>
              <a:t>‹Nr.›</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AE49BC6E-D8A3-4B6C-9FBD-C4AB5586BD74}" type="datetimeFigureOut">
              <a:rPr lang="de-AT" smtClean="0"/>
              <a:pPr/>
              <a:t>19.08.2015</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84D71FB9-6B6E-4FD7-8089-A75ABA97BB29}" type="slidenum">
              <a:rPr lang="de-AT" smtClean="0"/>
              <a:pPr/>
              <a:t>‹Nr.›</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AE49BC6E-D8A3-4B6C-9FBD-C4AB5586BD74}" type="datetimeFigureOut">
              <a:rPr lang="de-AT" smtClean="0"/>
              <a:pPr/>
              <a:t>19.08.2015</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84D71FB9-6B6E-4FD7-8089-A75ABA97BB29}" type="slidenum">
              <a:rPr lang="de-AT" smtClean="0"/>
              <a:pPr/>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E49BC6E-D8A3-4B6C-9FBD-C4AB5586BD74}" type="datetimeFigureOut">
              <a:rPr lang="de-AT" smtClean="0"/>
              <a:pPr/>
              <a:t>19.08.2015</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84D71FB9-6B6E-4FD7-8089-A75ABA97BB29}" type="slidenum">
              <a:rPr lang="de-AT" smtClean="0"/>
              <a:pPr/>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AE49BC6E-D8A3-4B6C-9FBD-C4AB5586BD74}" type="datetimeFigureOut">
              <a:rPr lang="de-AT" smtClean="0"/>
              <a:pPr/>
              <a:t>19.08.2015</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84D71FB9-6B6E-4FD7-8089-A75ABA97BB29}" type="slidenum">
              <a:rPr lang="de-AT" smtClean="0"/>
              <a:pPr/>
              <a:t>‹Nr.›</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AE49BC6E-D8A3-4B6C-9FBD-C4AB5586BD74}" type="datetimeFigureOut">
              <a:rPr lang="de-AT" smtClean="0"/>
              <a:pPr/>
              <a:t>19.08.2015</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84D71FB9-6B6E-4FD7-8089-A75ABA97BB29}" type="slidenum">
              <a:rPr lang="de-AT" smtClean="0"/>
              <a:pPr/>
              <a:t>‹Nr.›</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9BC6E-D8A3-4B6C-9FBD-C4AB5586BD74}" type="datetimeFigureOut">
              <a:rPr lang="de-AT" smtClean="0"/>
              <a:pPr/>
              <a:t>19.08.2015</a:t>
            </a:fld>
            <a:endParaRPr lang="de-AT"/>
          </a:p>
        </p:txBody>
      </p:sp>
      <p:sp>
        <p:nvSpPr>
          <p:cNvPr id="5" name="Fußzeilenplatzhalt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71FB9-6B6E-4FD7-8089-A75ABA97BB29}" type="slidenum">
              <a:rPr lang="de-AT" smtClean="0"/>
              <a:pPr/>
              <a:t>‹Nr.›</a:t>
            </a:fld>
            <a:endParaRPr lang="de-A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2000" b="-32000"/>
          </a:stretch>
        </a:blipFill>
        <a:effectLst/>
      </p:bgPr>
    </p:bg>
    <p:spTree>
      <p:nvGrpSpPr>
        <p:cNvPr id="1" name=""/>
        <p:cNvGrpSpPr/>
        <p:nvPr/>
      </p:nvGrpSpPr>
      <p:grpSpPr>
        <a:xfrm>
          <a:off x="0" y="0"/>
          <a:ext cx="0" cy="0"/>
          <a:chOff x="0" y="0"/>
          <a:chExt cx="0" cy="0"/>
        </a:xfrm>
      </p:grpSpPr>
      <p:sp>
        <p:nvSpPr>
          <p:cNvPr id="8" name="Textfeld 7"/>
          <p:cNvSpPr txBox="1"/>
          <p:nvPr/>
        </p:nvSpPr>
        <p:spPr>
          <a:xfrm>
            <a:off x="1835696" y="0"/>
            <a:ext cx="5616624" cy="1723549"/>
          </a:xfrm>
          <a:prstGeom prst="rect">
            <a:avLst/>
          </a:prstGeom>
          <a:noFill/>
        </p:spPr>
        <p:txBody>
          <a:bodyPr wrap="square" rtlCol="0">
            <a:spAutoFit/>
          </a:bodyPr>
          <a:lstStyle/>
          <a:p>
            <a:pPr algn="ctr"/>
            <a:r>
              <a:rPr lang="de-AT" sz="2800" b="1" dirty="0" smtClean="0">
                <a:solidFill>
                  <a:schemeClr val="bg1"/>
                </a:solidFill>
              </a:rPr>
              <a:t>Tag der offenen Tür </a:t>
            </a:r>
          </a:p>
          <a:p>
            <a:pPr algn="ctr"/>
            <a:r>
              <a:rPr lang="de-AT" sz="2400" b="1" dirty="0" smtClean="0">
                <a:solidFill>
                  <a:schemeClr val="bg1"/>
                </a:solidFill>
              </a:rPr>
              <a:t>Freitag, 25.September 2015 15-20 Uhr</a:t>
            </a:r>
          </a:p>
          <a:p>
            <a:pPr algn="ctr"/>
            <a:r>
              <a:rPr lang="de-AT" dirty="0" smtClean="0">
                <a:solidFill>
                  <a:schemeClr val="bg1"/>
                </a:solidFill>
              </a:rPr>
              <a:t>Atelier Labek </a:t>
            </a:r>
            <a:r>
              <a:rPr lang="de-AT" dirty="0" err="1" smtClean="0">
                <a:solidFill>
                  <a:schemeClr val="bg1"/>
                </a:solidFill>
              </a:rPr>
              <a:t>Pienzenauerstrasse</a:t>
            </a:r>
            <a:r>
              <a:rPr lang="de-AT" dirty="0" smtClean="0">
                <a:solidFill>
                  <a:schemeClr val="bg1"/>
                </a:solidFill>
              </a:rPr>
              <a:t> 11 6330 Kufstein</a:t>
            </a:r>
          </a:p>
          <a:p>
            <a:pPr algn="ctr"/>
            <a:r>
              <a:rPr lang="de-AT" dirty="0" smtClean="0">
                <a:solidFill>
                  <a:schemeClr val="bg1"/>
                </a:solidFill>
              </a:rPr>
              <a:t>www.carolinlabek.at</a:t>
            </a:r>
          </a:p>
          <a:p>
            <a:endParaRPr lang="de-AT" dirty="0"/>
          </a:p>
        </p:txBody>
      </p:sp>
      <p:sp>
        <p:nvSpPr>
          <p:cNvPr id="9" name="Textfeld 8"/>
          <p:cNvSpPr txBox="1"/>
          <p:nvPr/>
        </p:nvSpPr>
        <p:spPr>
          <a:xfrm rot="10800000" flipH="1" flipV="1">
            <a:off x="1187624" y="5085184"/>
            <a:ext cx="7488832" cy="1323439"/>
          </a:xfrm>
          <a:prstGeom prst="rect">
            <a:avLst/>
          </a:prstGeom>
          <a:noFill/>
        </p:spPr>
        <p:txBody>
          <a:bodyPr wrap="square" rtlCol="0">
            <a:spAutoFit/>
          </a:bodyPr>
          <a:lstStyle/>
          <a:p>
            <a:r>
              <a:rPr lang="de-AT" sz="2000" dirty="0" smtClean="0">
                <a:solidFill>
                  <a:schemeClr val="bg1"/>
                </a:solidFill>
              </a:rPr>
              <a:t>Für alle Interessierten, jetzigen und künftigen Künstler und solche, die es gerne werden wollen, Leute die sich über Kurse informieren möchten, oder einfach nur Atelier und Bilder schauen wollen,  ratschen bei einem guten </a:t>
            </a:r>
            <a:r>
              <a:rPr lang="de-AT" sz="2000" dirty="0" err="1" smtClean="0">
                <a:solidFill>
                  <a:schemeClr val="bg1"/>
                </a:solidFill>
              </a:rPr>
              <a:t>Glaserl</a:t>
            </a:r>
            <a:r>
              <a:rPr lang="de-AT" sz="2000" dirty="0" smtClean="0">
                <a:solidFill>
                  <a:schemeClr val="bg1"/>
                </a:solidFill>
              </a:rPr>
              <a:t> – JEDER IST WILLKOMMEN!</a:t>
            </a:r>
            <a:endParaRPr lang="de-AT" sz="2000" dirty="0">
              <a:solidFill>
                <a:schemeClr val="bg1"/>
              </a:solidFill>
            </a:endParaRPr>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Words>
  <Application>Microsoft Office PowerPoint</Application>
  <PresentationFormat>Bildschirmpräsentation (4:3)</PresentationFormat>
  <Paragraphs>5</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Larissa-Design</vt:lpstr>
      <vt:lpstr>Folie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carolin.labek</dc:creator>
  <cp:lastModifiedBy>carolin.labek</cp:lastModifiedBy>
  <cp:revision>2</cp:revision>
  <dcterms:created xsi:type="dcterms:W3CDTF">2015-08-19T13:24:44Z</dcterms:created>
  <dcterms:modified xsi:type="dcterms:W3CDTF">2015-08-19T13:42:04Z</dcterms:modified>
</cp:coreProperties>
</file>